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6"/>
  </p:notesMasterIdLst>
  <p:sldIdLst>
    <p:sldId id="259" r:id="rId2"/>
    <p:sldId id="260" r:id="rId3"/>
    <p:sldId id="261" r:id="rId4"/>
    <p:sldId id="262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69" d="100"/>
          <a:sy n="169" d="100"/>
        </p:scale>
        <p:origin x="-2144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16-10-19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4489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vorige </a:t>
            </a:r>
            <a:r>
              <a:rPr lang="nl-BE" altLang="nl-BE" sz="2200" dirty="0" smtClean="0"/>
              <a:t>week zaterdag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regenen (niet)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gaan (</a:t>
            </a:r>
            <a:r>
              <a:rPr lang="nl-BE" altLang="nl-BE" sz="2200" dirty="0"/>
              <a:t>met de trein naar zee)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zijn (naar </a:t>
            </a:r>
            <a:r>
              <a:rPr lang="nl-BE" altLang="nl-BE" sz="2200" dirty="0" smtClean="0"/>
              <a:t>Scheveningen)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aankomen (om 10 uur)</a:t>
            </a:r>
          </a:p>
          <a:p>
            <a:pPr>
              <a:buNone/>
            </a:pPr>
            <a:r>
              <a:rPr lang="nl-BE" altLang="nl-BE" sz="2200" dirty="0" smtClean="0"/>
              <a:t>huren (eerst / fietsen</a:t>
            </a:r>
            <a:r>
              <a:rPr lang="nl-BE" altLang="nl-BE" sz="2200" dirty="0" smtClean="0"/>
              <a:t>) </a:t>
            </a:r>
          </a:p>
          <a:p>
            <a:pPr>
              <a:buNone/>
            </a:pPr>
            <a:r>
              <a:rPr lang="nl-BE" altLang="nl-BE" sz="2200" dirty="0" smtClean="0"/>
              <a:t>wandelen (daarna / op het strand)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lopen (naar Kijkduin)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eten </a:t>
            </a:r>
            <a:r>
              <a:rPr lang="nl-BE" altLang="nl-BE" sz="2200" dirty="0" smtClean="0"/>
              <a:t>(pannenkoeken)</a:t>
            </a:r>
            <a:endParaRPr lang="en-US" altLang="nl-BE" sz="22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5C3C805F-13F9-4331-8170-9177041B8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95" y="527538"/>
            <a:ext cx="3365140" cy="249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4489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vorige </a:t>
            </a:r>
            <a:r>
              <a:rPr lang="nl-BE" altLang="nl-BE" sz="2200" dirty="0" smtClean="0"/>
              <a:t>week zaterdag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regenen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gaan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zijn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aankomen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huren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wandelen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lopen 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eten</a:t>
            </a:r>
            <a:endParaRPr lang="en-US" altLang="nl-BE" sz="22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5C3C805F-13F9-4331-8170-9177041B8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95" y="527538"/>
            <a:ext cx="3365140" cy="249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94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4489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(niet)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(met de trein naar zee)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(naar </a:t>
            </a:r>
            <a:r>
              <a:rPr lang="nl-BE" altLang="nl-BE" sz="2200" dirty="0" smtClean="0"/>
              <a:t>Scheveningen)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(om 10 uur)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(eerst / fietsen)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</a:t>
            </a:r>
            <a:r>
              <a:rPr lang="nl-BE" altLang="nl-BE" sz="2200" dirty="0" smtClean="0"/>
              <a:t>daarna / op het strand)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(naar Kijkduin)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(pannenkoeken)</a:t>
            </a:r>
            <a:endParaRPr lang="en-US" altLang="nl-BE" sz="22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5C3C805F-13F9-4331-8170-9177041B8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95" y="527538"/>
            <a:ext cx="3365140" cy="249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03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5C3C805F-13F9-4331-8170-9177041B8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95" y="527538"/>
            <a:ext cx="3365140" cy="249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60292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38</TotalTime>
  <Words>98</Words>
  <Application>Microsoft Macintosh PowerPoint</Application>
  <PresentationFormat>Diavoorstelling (16:9)</PresentationFormat>
  <Paragraphs>27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Intertaal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16</cp:revision>
  <cp:lastPrinted>2015-12-21T14:09:09Z</cp:lastPrinted>
  <dcterms:created xsi:type="dcterms:W3CDTF">2018-03-27T12:55:34Z</dcterms:created>
  <dcterms:modified xsi:type="dcterms:W3CDTF">2019-10-16T08:52:18Z</dcterms:modified>
</cp:coreProperties>
</file>