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7" d="100"/>
          <a:sy n="167" d="100"/>
        </p:scale>
        <p:origin x="-2160" y="-104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5419" y="418453"/>
            <a:ext cx="4821382" cy="4667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Pieter</a:t>
            </a:r>
            <a:endParaRPr lang="nl-BE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regenen (de hele dag)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gaan </a:t>
            </a:r>
            <a:r>
              <a:rPr lang="nl-BE" altLang="nl-BE" sz="2200" dirty="0"/>
              <a:t>(met de </a:t>
            </a:r>
            <a:r>
              <a:rPr lang="nl-BE" altLang="nl-BE" sz="2200" dirty="0" smtClean="0"/>
              <a:t>bus naar Delft)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opzoeken </a:t>
            </a:r>
            <a:r>
              <a:rPr lang="nl-BE" altLang="nl-BE" sz="2200" dirty="0"/>
              <a:t>(zijn broer)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wandelen (naar de bushalte)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gaan (</a:t>
            </a:r>
            <a:r>
              <a:rPr lang="nl-BE" altLang="nl-BE" sz="2200" dirty="0"/>
              <a:t>met de bus naar het station)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nemen </a:t>
            </a:r>
            <a:r>
              <a:rPr lang="nl-BE" altLang="nl-BE" sz="2200" dirty="0" smtClean="0"/>
              <a:t>(bus naar </a:t>
            </a:r>
            <a:r>
              <a:rPr lang="nl-BE" altLang="nl-BE" sz="2200" dirty="0"/>
              <a:t>huis van zijn broer)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drinken (een </a:t>
            </a:r>
            <a:r>
              <a:rPr lang="nl-BE" altLang="nl-BE" sz="2200" dirty="0" smtClean="0"/>
              <a:t>biertje)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kijken (naar </a:t>
            </a:r>
            <a:r>
              <a:rPr lang="nl-BE" altLang="nl-BE" sz="2200" dirty="0" smtClean="0"/>
              <a:t>een voetbalwedstrijd)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vertrekken (om </a:t>
            </a:r>
            <a:r>
              <a:rPr lang="nl-BE" altLang="nl-BE" sz="2200" dirty="0" smtClean="0"/>
              <a:t>6 uur</a:t>
            </a:r>
            <a:r>
              <a:rPr lang="nl-BE" altLang="nl-BE" sz="2200" dirty="0"/>
              <a:t>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05719464-E22B-431C-8BE4-B8BE8D6FA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7" y="506437"/>
            <a:ext cx="2298873" cy="34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3"/>
            <a:ext cx="4466095" cy="4667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Pieter</a:t>
            </a:r>
            <a:endParaRPr lang="nl-BE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regenen </a:t>
            </a:r>
            <a:endParaRPr lang="nl-BE" altLang="nl-BE" sz="2200" dirty="0" smtClean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gaan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opzoeken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wandelen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gaan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nemen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drinken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kijken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vertrekken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05719464-E22B-431C-8BE4-B8BE8D6FA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7" y="506437"/>
            <a:ext cx="2298873" cy="34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6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3"/>
            <a:ext cx="4466095" cy="4667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Pieter</a:t>
            </a:r>
            <a:endParaRPr lang="nl-BE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(de hele dag)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(</a:t>
            </a:r>
            <a:r>
              <a:rPr lang="nl-BE" altLang="nl-BE" sz="2200" dirty="0"/>
              <a:t>met de </a:t>
            </a:r>
            <a:r>
              <a:rPr lang="nl-BE" altLang="nl-BE" sz="2200" dirty="0" smtClean="0"/>
              <a:t>bus naar Delft)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(zijn broer)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(naar de bushalte)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(met de bus naar het station)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(bus naar </a:t>
            </a:r>
            <a:r>
              <a:rPr lang="nl-BE" altLang="nl-BE" sz="2200" dirty="0"/>
              <a:t>huis van zijn broer)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(een </a:t>
            </a:r>
            <a:r>
              <a:rPr lang="nl-BE" altLang="nl-BE" sz="2200" dirty="0" smtClean="0"/>
              <a:t>biertje)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(een voetbalwedstrijd)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(om </a:t>
            </a:r>
            <a:r>
              <a:rPr lang="nl-BE" altLang="nl-BE" sz="2200" dirty="0" smtClean="0"/>
              <a:t>6 </a:t>
            </a:r>
            <a:r>
              <a:rPr lang="nl-BE" altLang="nl-BE" sz="2200" dirty="0"/>
              <a:t>uur)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05719464-E22B-431C-8BE4-B8BE8D6FA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7" y="506437"/>
            <a:ext cx="2298873" cy="34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7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3"/>
            <a:ext cx="4466095" cy="4667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Pieter</a:t>
            </a:r>
            <a:endParaRPr lang="nl-BE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05719464-E22B-431C-8BE4-B8BE8D6FA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7" y="506437"/>
            <a:ext cx="2298873" cy="34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48291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53</TotalTime>
  <Words>123</Words>
  <Application>Microsoft Macintosh PowerPoint</Application>
  <PresentationFormat>Diavoorstelling (16:9)</PresentationFormat>
  <Paragraphs>34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Intertaal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19</cp:revision>
  <cp:lastPrinted>2015-12-21T14:09:09Z</cp:lastPrinted>
  <dcterms:created xsi:type="dcterms:W3CDTF">2018-03-27T12:55:34Z</dcterms:created>
  <dcterms:modified xsi:type="dcterms:W3CDTF">2019-10-16T15:29:02Z</dcterms:modified>
</cp:coreProperties>
</file>