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Karel </a:t>
            </a:r>
            <a:r>
              <a:rPr lang="nl-BE" altLang="nl-BE" sz="2200" dirty="0" smtClean="0"/>
              <a:t>/ zondag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opstaan (vroeg)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lopen (</a:t>
            </a:r>
            <a:r>
              <a:rPr lang="nl-BE" altLang="nl-BE" sz="2200" dirty="0"/>
              <a:t>bakker)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jarig zijn (</a:t>
            </a:r>
            <a:r>
              <a:rPr lang="nl-BE" altLang="nl-BE" sz="2200" dirty="0"/>
              <a:t>zijn vriendin)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ontbijten (samen)</a:t>
            </a:r>
          </a:p>
          <a:p>
            <a:pPr marL="0">
              <a:buFont typeface="Arial" panose="020B0604020202020204" pitchFamily="34" charset="0"/>
              <a:buNone/>
            </a:pPr>
            <a:r>
              <a:rPr lang="nl-BE" altLang="nl-BE" sz="2200" dirty="0"/>
              <a:t>wandelen </a:t>
            </a:r>
            <a:r>
              <a:rPr lang="nl-BE" altLang="nl-BE" sz="2200" dirty="0" smtClean="0"/>
              <a:t>(door de bossen / </a:t>
            </a:r>
            <a:r>
              <a:rPr lang="nl-BE" altLang="nl-BE" sz="2200" dirty="0" smtClean="0"/>
              <a:t>romantisch</a:t>
            </a:r>
            <a:r>
              <a:rPr lang="nl-BE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blijven (</a:t>
            </a:r>
            <a:r>
              <a:rPr lang="nl-BE" altLang="nl-BE" sz="2200" dirty="0" smtClean="0"/>
              <a:t>gezellig / </a:t>
            </a:r>
            <a:r>
              <a:rPr lang="nl-BE" altLang="nl-BE" sz="2200" dirty="0" smtClean="0"/>
              <a:t>thuis)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B8512F3-702F-4D30-9458-1C966BAF7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1"/>
          <a:stretch/>
        </p:blipFill>
        <p:spPr>
          <a:xfrm>
            <a:off x="238121" y="562708"/>
            <a:ext cx="3672697" cy="26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Karel </a:t>
            </a:r>
            <a:r>
              <a:rPr lang="nl-BE" altLang="nl-BE" sz="2200" dirty="0" smtClean="0"/>
              <a:t>/ zondag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opstaan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lopen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jarig zijn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ontbijten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wandelen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blijven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B8512F3-702F-4D30-9458-1C966BAF7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1"/>
          <a:stretch/>
        </p:blipFill>
        <p:spPr>
          <a:xfrm>
            <a:off x="238121" y="562708"/>
            <a:ext cx="3672697" cy="26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Karel </a:t>
            </a:r>
            <a:r>
              <a:rPr lang="nl-BE" altLang="nl-BE" sz="2200" dirty="0" smtClean="0"/>
              <a:t>/ zondag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(vroeg)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(bakker)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(zijn vriendin)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(samen)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(door de bossen / </a:t>
            </a:r>
            <a:r>
              <a:rPr lang="nl-BE" altLang="nl-BE" sz="2200" dirty="0" smtClean="0"/>
              <a:t>romantisch</a:t>
            </a:r>
            <a:r>
              <a:rPr lang="nl-BE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gezellig / </a:t>
            </a:r>
            <a:r>
              <a:rPr lang="nl-BE" altLang="nl-BE" sz="2200" dirty="0" smtClean="0"/>
              <a:t>thuis)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B8512F3-702F-4D30-9458-1C966BAF7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1"/>
          <a:stretch/>
        </p:blipFill>
        <p:spPr>
          <a:xfrm>
            <a:off x="238121" y="562708"/>
            <a:ext cx="3672697" cy="26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Karel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B8512F3-702F-4D30-9458-1C966BAF7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1"/>
          <a:stretch/>
        </p:blipFill>
        <p:spPr>
          <a:xfrm>
            <a:off x="238121" y="562708"/>
            <a:ext cx="3672697" cy="26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311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34</TotalTime>
  <Words>74</Words>
  <Application>Microsoft Macintosh PowerPoint</Application>
  <PresentationFormat>Diavoorstelling (16:9)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18</cp:revision>
  <cp:lastPrinted>2015-12-21T14:09:09Z</cp:lastPrinted>
  <dcterms:created xsi:type="dcterms:W3CDTF">2018-03-27T12:55:34Z</dcterms:created>
  <dcterms:modified xsi:type="dcterms:W3CDTF">2019-10-16T09:19:35Z</dcterms:modified>
</cp:coreProperties>
</file>