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0" r:id="rId2"/>
    <p:sldMasterId id="2147483710" r:id="rId3"/>
  </p:sldMasterIdLst>
  <p:notesMasterIdLst>
    <p:notesMasterId r:id="rId8"/>
  </p:notesMasterIdLst>
  <p:sldIdLst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16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019800" cy="4389120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40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12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PELCK_P11_0001_PPT-template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6427777" cy="3428451"/>
          </a:xfrm>
          <a:prstGeom prst="rect">
            <a:avLst/>
          </a:prstGeom>
        </p:spPr>
      </p:pic>
      <p:pic>
        <p:nvPicPr>
          <p:cNvPr id="8" name="Afbeelding 7" descr="PELCK_P11_0001_PPT-template-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/>
          <a:stretch/>
        </p:blipFill>
        <p:spPr>
          <a:xfrm>
            <a:off x="6287539" y="3724165"/>
            <a:ext cx="2872047" cy="14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7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31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86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929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696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82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469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273"/>
            <a:ext cx="7772400" cy="11244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61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208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715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464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768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200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79" y="2411246"/>
            <a:ext cx="7264236" cy="1102519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71579" y="144720"/>
            <a:ext cx="1732028" cy="214128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2006888" y="144720"/>
            <a:ext cx="1732028" cy="214128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5"/>
          </p:nvPr>
        </p:nvSpPr>
        <p:spPr>
          <a:xfrm>
            <a:off x="3845623" y="144720"/>
            <a:ext cx="1732028" cy="214128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5703787" y="144720"/>
            <a:ext cx="1732028" cy="214128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338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79" y="3154543"/>
            <a:ext cx="7264236" cy="1102519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71579" y="144720"/>
            <a:ext cx="2317252" cy="286478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2637979" y="144720"/>
            <a:ext cx="2317252" cy="286478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5"/>
          </p:nvPr>
        </p:nvSpPr>
        <p:spPr>
          <a:xfrm>
            <a:off x="5118563" y="144720"/>
            <a:ext cx="2317252" cy="286478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684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3133" y="3832023"/>
            <a:ext cx="5866798" cy="110251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3093133" y="144719"/>
            <a:ext cx="2878402" cy="3558529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6081530" y="144719"/>
            <a:ext cx="2878402" cy="3558529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424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71579" y="144720"/>
            <a:ext cx="1732028" cy="214128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4"/>
          </p:nvPr>
        </p:nvSpPr>
        <p:spPr>
          <a:xfrm>
            <a:off x="2006888" y="144720"/>
            <a:ext cx="1732028" cy="214128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5"/>
          </p:nvPr>
        </p:nvSpPr>
        <p:spPr>
          <a:xfrm>
            <a:off x="3845623" y="144720"/>
            <a:ext cx="1732028" cy="214128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5703787" y="144720"/>
            <a:ext cx="1732028" cy="214128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" name="Tijdelijke aanduiding voor tabel 3"/>
          <p:cNvSpPr>
            <a:spLocks noGrp="1"/>
          </p:cNvSpPr>
          <p:nvPr>
            <p:ph type="tbl" sz="quarter" idx="17"/>
          </p:nvPr>
        </p:nvSpPr>
        <p:spPr>
          <a:xfrm>
            <a:off x="171549" y="2447092"/>
            <a:ext cx="7264271" cy="1458744"/>
          </a:xfrm>
        </p:spPr>
        <p:txBody>
          <a:bodyPr/>
          <a:lstStyle/>
          <a:p>
            <a:r>
              <a:rPr lang="en-US" smtClean="0"/>
              <a:t>Klik op het pictogram als u een tabel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776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3707" y="205979"/>
            <a:ext cx="3973097" cy="85725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4713288" y="1205867"/>
            <a:ext cx="3973512" cy="36747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85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864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4574905" y="0"/>
            <a:ext cx="4572000" cy="5143500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745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4574905" y="0"/>
            <a:ext cx="4572000" cy="5143500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" name="Tekstvak 1"/>
          <p:cNvSpPr txBox="1"/>
          <p:nvPr userDrawn="1"/>
        </p:nvSpPr>
        <p:spPr>
          <a:xfrm>
            <a:off x="0" y="2741800"/>
            <a:ext cx="9144000" cy="925619"/>
          </a:xfrm>
          <a:prstGeom prst="rect">
            <a:avLst/>
          </a:prstGeom>
          <a:solidFill>
            <a:srgbClr val="56616D">
              <a:alpha val="49000"/>
            </a:srgbClr>
          </a:solidFill>
        </p:spPr>
        <p:txBody>
          <a:bodyPr wrap="square" rtlCol="0">
            <a:noAutofit/>
          </a:bodyPr>
          <a:lstStyle/>
          <a:p>
            <a:endParaRPr lang="nl-NL" dirty="0">
              <a:latin typeface="Fedra Sans Std Normal Normal"/>
              <a:cs typeface="Fedra Sans Std Normal Normal"/>
            </a:endParaRPr>
          </a:p>
        </p:txBody>
      </p:sp>
    </p:spTree>
    <p:extLst>
      <p:ext uri="{BB962C8B-B14F-4D97-AF65-F5344CB8AC3E}">
        <p14:creationId xmlns:p14="http://schemas.microsoft.com/office/powerpoint/2010/main" val="3538261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2564609"/>
            <a:ext cx="9144000" cy="2578893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912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573"/>
            <a:ext cx="4040188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633"/>
            <a:ext cx="4040188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573"/>
            <a:ext cx="4041775" cy="480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633"/>
            <a:ext cx="4041775" cy="2963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839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31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9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31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312"/>
            <a:ext cx="5111750" cy="4390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5849"/>
            <a:ext cx="3008313" cy="3519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80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05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6218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4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theme" Target="../theme/theme3.xml"/><Relationship Id="rId18" Type="http://schemas.openxmlformats.org/officeDocument/2006/relationships/image" Target="../media/image8.jp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2621-2823-6041-B46F-427B43FBDCAF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229F-8BC3-744C-9455-BB7ED0557B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1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70" r:id="rId12"/>
    <p:sldLayoutId id="2147483671" r:id="rId13"/>
    <p:sldLayoutId id="2147483675" r:id="rId14"/>
    <p:sldLayoutId id="2147483672" r:id="rId15"/>
    <p:sldLayoutId id="2147483676" r:id="rId16"/>
    <p:sldLayoutId id="2147483674" r:id="rId17"/>
    <p:sldLayoutId id="2147483677" r:id="rId18"/>
    <p:sldLayoutId id="2147483653" r:id="rId19"/>
    <p:sldLayoutId id="2147483667" r:id="rId20"/>
    <p:sldLayoutId id="2147483666" r:id="rId21"/>
    <p:sldLayoutId id="2147483669" r:id="rId22"/>
    <p:sldLayoutId id="2147483668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F666-2292-0940-8EC7-8EB621D5F8B8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A1C0-607B-684D-9FC7-AE88A47ED7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5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754483" cy="41412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Boris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wonen (Rusland)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werken (</a:t>
            </a:r>
            <a:r>
              <a:rPr lang="nl-BE" altLang="nl-BE" sz="2200" dirty="0" smtClean="0"/>
              <a:t>moeder / bibliotheek</a:t>
            </a:r>
            <a:r>
              <a:rPr lang="nl-BE" altLang="nl-BE" sz="22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wonen (grootmoeder)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bakken </a:t>
            </a:r>
            <a:r>
              <a:rPr lang="nl-BE" altLang="nl-BE" sz="2200" dirty="0" smtClean="0"/>
              <a:t>(brood)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lachen (altijd)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spelen (met vrienden)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maken (huiswerk)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leren </a:t>
            </a:r>
            <a:r>
              <a:rPr lang="nl-BE" altLang="nl-BE" sz="2200" dirty="0" smtClean="0"/>
              <a:t>(school)</a:t>
            </a: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9B4E0F3F-4C70-4246-AF64-233B95E90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2" y="562709"/>
            <a:ext cx="3696465" cy="24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754483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Boris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wonen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werken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wonen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bakken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lachen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spelen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maken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9B4E0F3F-4C70-4246-AF64-233B95E90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2" y="562709"/>
            <a:ext cx="3696465" cy="24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8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754483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Boris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(Rusland)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moeder / bibliotheek</a:t>
            </a:r>
            <a:r>
              <a:rPr lang="nl-BE" altLang="nl-BE" sz="22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(grootmoeder)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(brood)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(altijd)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(met vrienden)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(huiswerk)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(school)</a:t>
            </a: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9B4E0F3F-4C70-4246-AF64-233B95E90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2" y="562709"/>
            <a:ext cx="3696465" cy="24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3"/>
            <a:ext cx="4754483" cy="4667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Boris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9B4E0F3F-4C70-4246-AF64-233B95E90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2" y="562709"/>
            <a:ext cx="3696465" cy="24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5309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39</TotalTime>
  <Words>74</Words>
  <Application>Microsoft Macintosh PowerPoint</Application>
  <PresentationFormat>Diavoorstelling (16:9)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Standaardthema</vt:lpstr>
      <vt:lpstr>Office-thema</vt:lpstr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19</cp:revision>
  <cp:lastPrinted>2015-12-21T14:09:09Z</cp:lastPrinted>
  <dcterms:created xsi:type="dcterms:W3CDTF">2018-03-27T12:55:34Z</dcterms:created>
  <dcterms:modified xsi:type="dcterms:W3CDTF">2019-10-16T09:22:37Z</dcterms:modified>
</cp:coreProperties>
</file>