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06487" y="418454"/>
            <a:ext cx="4763193" cy="4448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op vakantie </a:t>
            </a:r>
            <a:r>
              <a:rPr lang="nl-BE" altLang="nl-BE" sz="2200" dirty="0"/>
              <a:t>in Spanje</a:t>
            </a:r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gaan (naar het </a:t>
            </a:r>
            <a:r>
              <a:rPr lang="nl-BE" altLang="nl-BE" sz="2200" dirty="0" smtClean="0"/>
              <a:t>strand / elke </a:t>
            </a:r>
            <a:r>
              <a:rPr lang="nl-BE" altLang="nl-BE" sz="2200" dirty="0" smtClean="0"/>
              <a:t>ochtend)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lezen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zwemmen (in de zee)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eten (een broodje)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slapen (heel </a:t>
            </a:r>
            <a:r>
              <a:rPr lang="nl-BE" altLang="nl-BE" sz="2200" dirty="0" smtClean="0"/>
              <a:t>warm / een </a:t>
            </a:r>
            <a:r>
              <a:rPr lang="nl-BE" altLang="nl-BE" sz="2200" dirty="0"/>
              <a:t>paar uur)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wandelen (’s </a:t>
            </a:r>
            <a:r>
              <a:rPr lang="nl-BE" altLang="nl-BE" sz="2200" dirty="0" smtClean="0"/>
              <a:t>avonds / in </a:t>
            </a:r>
            <a:r>
              <a:rPr lang="nl-BE" altLang="nl-BE" sz="2200" dirty="0"/>
              <a:t>het stadje)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drinken (op een terrasje)</a:t>
            </a: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3888A531-6185-459F-A908-2028099AB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31"/>
          <a:stretch/>
        </p:blipFill>
        <p:spPr>
          <a:xfrm>
            <a:off x="315434" y="534573"/>
            <a:ext cx="3644622" cy="2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448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op vakantie </a:t>
            </a:r>
            <a:r>
              <a:rPr lang="nl-BE" altLang="nl-BE" sz="2200" dirty="0"/>
              <a:t>in Spanje</a:t>
            </a:r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gaan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lezen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zwemmen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eten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slapen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wandelen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drinken</a:t>
            </a: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3888A531-6185-459F-A908-2028099AB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31"/>
          <a:stretch/>
        </p:blipFill>
        <p:spPr>
          <a:xfrm>
            <a:off x="315434" y="534573"/>
            <a:ext cx="3644622" cy="2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6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448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op vakantie </a:t>
            </a:r>
            <a:r>
              <a:rPr lang="nl-BE" altLang="nl-BE" sz="2200" dirty="0"/>
              <a:t>in Spanje</a:t>
            </a:r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(naar het </a:t>
            </a:r>
            <a:r>
              <a:rPr lang="nl-BE" altLang="nl-BE" sz="2200" dirty="0" smtClean="0"/>
              <a:t>strand / elke </a:t>
            </a:r>
            <a:r>
              <a:rPr lang="nl-BE" altLang="nl-BE" sz="2200" dirty="0" smtClean="0"/>
              <a:t>ochtend)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(in de zee)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(een broodje)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(heel </a:t>
            </a:r>
            <a:r>
              <a:rPr lang="nl-BE" altLang="nl-BE" sz="2200" dirty="0" smtClean="0"/>
              <a:t>warm / een </a:t>
            </a:r>
            <a:r>
              <a:rPr lang="nl-BE" altLang="nl-BE" sz="2200" dirty="0"/>
              <a:t>paar uur)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(’s </a:t>
            </a:r>
            <a:r>
              <a:rPr lang="nl-BE" altLang="nl-BE" sz="2200" dirty="0" smtClean="0"/>
              <a:t>avonds / in </a:t>
            </a:r>
            <a:r>
              <a:rPr lang="nl-BE" altLang="nl-BE" sz="2200" dirty="0"/>
              <a:t>het stadje)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(op een terrasje)</a:t>
            </a: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3888A531-6185-459F-A908-2028099AB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31"/>
          <a:stretch/>
        </p:blipFill>
        <p:spPr>
          <a:xfrm>
            <a:off x="315434" y="534573"/>
            <a:ext cx="3644622" cy="2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3888A531-6185-459F-A908-2028099AB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31"/>
          <a:stretch/>
        </p:blipFill>
        <p:spPr>
          <a:xfrm>
            <a:off x="315434" y="534573"/>
            <a:ext cx="3644622" cy="2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72270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28</TotalTime>
  <Words>104</Words>
  <Application>Microsoft Macintosh PowerPoint</Application>
  <PresentationFormat>Diavoorstelling (16:9)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Intertaal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16</cp:revision>
  <cp:lastPrinted>2015-12-21T14:09:09Z</cp:lastPrinted>
  <dcterms:created xsi:type="dcterms:W3CDTF">2018-03-27T12:55:34Z</dcterms:created>
  <dcterms:modified xsi:type="dcterms:W3CDTF">2019-10-16T09:25:15Z</dcterms:modified>
</cp:coreProperties>
</file>