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44896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opa van </a:t>
            </a:r>
            <a:r>
              <a:rPr lang="nl-BE" altLang="nl-BE" sz="2200" b="1" dirty="0" smtClean="0"/>
              <a:t>Alex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geen </a:t>
            </a:r>
            <a:r>
              <a:rPr lang="nl-BE" altLang="nl-BE" sz="2200" dirty="0"/>
              <a:t>luxe: auto, radio, tv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jongste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niet rijk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veel vrienden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Johan en Wim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zus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mooi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smtClean="0"/>
              <a:t>lang, </a:t>
            </a:r>
            <a:r>
              <a:rPr lang="nl-BE" altLang="nl-BE" sz="2200" dirty="0"/>
              <a:t>bruin haar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blauwe ogen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verliefd</a:t>
            </a:r>
            <a:r>
              <a:rPr lang="nl-BE" altLang="nl-BE" sz="2200" dirty="0" smtClean="0"/>
              <a:t>!</a:t>
            </a: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2E13620F-74AC-4AB7-807F-EC16B6718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05" y="555674"/>
            <a:ext cx="3400748" cy="22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2E13620F-74AC-4AB7-807F-EC16B6718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05" y="555674"/>
            <a:ext cx="3400748" cy="2264898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4635168" y="546083"/>
            <a:ext cx="16906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opa van Alex</a:t>
            </a:r>
          </a:p>
        </p:txBody>
      </p:sp>
    </p:spTree>
    <p:extLst>
      <p:ext uri="{BB962C8B-B14F-4D97-AF65-F5344CB8AC3E}">
        <p14:creationId xmlns:p14="http://schemas.microsoft.com/office/powerpoint/2010/main" val="213371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32</TotalTime>
  <Words>32</Words>
  <Application>Microsoft Macintosh PowerPoint</Application>
  <PresentationFormat>Diavoorstelling (16:9)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18</cp:revision>
  <cp:lastPrinted>2015-12-21T14:09:09Z</cp:lastPrinted>
  <dcterms:created xsi:type="dcterms:W3CDTF">2018-03-27T12:55:34Z</dcterms:created>
  <dcterms:modified xsi:type="dcterms:W3CDTF">2019-10-16T09:30:07Z</dcterms:modified>
</cp:coreProperties>
</file>