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Cake</a:t>
            </a: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oven (175°)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boter</a:t>
            </a:r>
            <a:r>
              <a:rPr lang="en-US" altLang="nl-BE" sz="2200" dirty="0"/>
              <a:t> in </a:t>
            </a:r>
            <a:r>
              <a:rPr lang="en-US" altLang="nl-BE" sz="2200" dirty="0" err="1" smtClean="0"/>
              <a:t>kom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de rest van de </a:t>
            </a:r>
            <a:r>
              <a:rPr lang="en-US" altLang="nl-BE" sz="2200" dirty="0" err="1"/>
              <a:t>ingrediënten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met de mixer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in </a:t>
            </a:r>
            <a:r>
              <a:rPr lang="en-US" altLang="nl-BE" sz="2200" dirty="0" err="1"/>
              <a:t>een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cakeblik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ongeveer</a:t>
            </a:r>
            <a:r>
              <a:rPr lang="en-US" altLang="nl-BE" sz="2200" dirty="0"/>
              <a:t> 60 </a:t>
            </a:r>
            <a:r>
              <a:rPr lang="en-US" altLang="nl-BE" sz="2200" dirty="0" err="1"/>
              <a:t>minuten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04BCD836-FB3C-4274-92A2-7AE22601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48" y="334986"/>
            <a:ext cx="3366230" cy="26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04BCD836-FB3C-4274-92A2-7AE22601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48" y="334986"/>
            <a:ext cx="3366230" cy="26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330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29</TotalTime>
  <Words>23</Words>
  <Application>Microsoft Macintosh PowerPoint</Application>
  <PresentationFormat>Diavoorstelling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19</cp:revision>
  <cp:lastPrinted>2015-12-21T14:09:09Z</cp:lastPrinted>
  <dcterms:created xsi:type="dcterms:W3CDTF">2018-03-27T12:55:34Z</dcterms:created>
  <dcterms:modified xsi:type="dcterms:W3CDTF">2019-10-16T09:31:48Z</dcterms:modified>
</cp:coreProperties>
</file>