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16-10-19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4489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 smtClean="0"/>
              <a:t>Tomatensoep</a:t>
            </a: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/>
              <a:t>wortel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/>
              <a:t>ui</a:t>
            </a:r>
            <a:r>
              <a:rPr lang="en-US" altLang="nl-BE" sz="2200" dirty="0"/>
              <a:t>, </a:t>
            </a:r>
            <a:r>
              <a:rPr lang="en-US" altLang="nl-BE" sz="2200" dirty="0" err="1" smtClean="0"/>
              <a:t>selderij</a:t>
            </a:r>
            <a:r>
              <a:rPr lang="en-US" altLang="nl-BE" sz="2200" dirty="0" smtClean="0"/>
              <a:t> </a:t>
            </a:r>
            <a:r>
              <a:rPr lang="en-US" altLang="nl-BE" sz="2200" dirty="0"/>
              <a:t>en </a:t>
            </a:r>
            <a:r>
              <a:rPr lang="en-US" altLang="nl-BE" sz="2200" dirty="0" err="1"/>
              <a:t>wortel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/>
              <a:t>water in </a:t>
            </a:r>
            <a:r>
              <a:rPr lang="en-US" altLang="nl-BE" sz="2200" dirty="0" err="1"/>
              <a:t>een</a:t>
            </a:r>
            <a:r>
              <a:rPr lang="en-US" altLang="nl-BE" sz="2200" dirty="0"/>
              <a:t> </a:t>
            </a:r>
            <a:r>
              <a:rPr lang="en-US" altLang="nl-BE" sz="2200" dirty="0" smtClean="0"/>
              <a:t>pan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/>
              <a:t>groenten</a:t>
            </a:r>
            <a:r>
              <a:rPr lang="en-US" altLang="nl-BE" sz="2200" dirty="0"/>
              <a:t> </a:t>
            </a:r>
            <a:r>
              <a:rPr lang="en-US" altLang="nl-BE" sz="2200" dirty="0" err="1"/>
              <a:t>en</a:t>
            </a:r>
            <a:r>
              <a:rPr lang="en-US" altLang="nl-BE" sz="2200" dirty="0"/>
              <a:t> </a:t>
            </a:r>
            <a:r>
              <a:rPr lang="en-US" altLang="nl-BE" sz="2200" dirty="0" err="1"/>
              <a:t>bouillonblokjes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/>
              <a:t>aan</a:t>
            </a:r>
            <a:r>
              <a:rPr lang="en-US" altLang="nl-BE" sz="2200" dirty="0"/>
              <a:t> de kook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/>
              <a:t>25 </a:t>
            </a:r>
            <a:r>
              <a:rPr lang="en-US" altLang="nl-BE" sz="2200" dirty="0" err="1"/>
              <a:t>minuten</a:t>
            </a:r>
            <a:r>
              <a:rPr lang="en-US" altLang="nl-BE" sz="2200" dirty="0"/>
              <a:t> </a:t>
            </a:r>
            <a:r>
              <a:rPr lang="en-US" altLang="nl-BE" sz="2200" dirty="0" err="1"/>
              <a:t>koken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smtClean="0"/>
              <a:t>met </a:t>
            </a:r>
            <a:r>
              <a:rPr lang="en-US" altLang="nl-BE" sz="2200" dirty="0" err="1" smtClean="0"/>
              <a:t>een</a:t>
            </a:r>
            <a:r>
              <a:rPr lang="en-US" altLang="nl-BE" sz="2200" dirty="0" smtClean="0"/>
              <a:t> </a:t>
            </a:r>
            <a:r>
              <a:rPr lang="en-US" altLang="nl-BE" sz="2200" dirty="0" err="1" smtClean="0"/>
              <a:t>staafmixer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/>
              <a:t>met </a:t>
            </a:r>
            <a:r>
              <a:rPr lang="en-US" altLang="nl-BE" sz="2200" dirty="0" err="1" smtClean="0"/>
              <a:t>peper</a:t>
            </a:r>
            <a:r>
              <a:rPr lang="en-US" altLang="nl-BE" sz="2200" dirty="0" smtClean="0"/>
              <a:t>, </a:t>
            </a:r>
            <a:r>
              <a:rPr lang="en-US" altLang="nl-BE" sz="2200" dirty="0" err="1" smtClean="0"/>
              <a:t>zout</a:t>
            </a:r>
            <a:r>
              <a:rPr lang="en-US" altLang="nl-BE" sz="2200" dirty="0" smtClean="0"/>
              <a:t> en </a:t>
            </a:r>
            <a:r>
              <a:rPr lang="en-US" altLang="nl-BE" sz="2200" dirty="0" err="1" smtClean="0"/>
              <a:t>basilicum</a:t>
            </a:r>
            <a:endParaRPr lang="en-US" altLang="nl-BE"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EE507A22-4B85-467B-A50D-05E80180C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46002"/>
            <a:ext cx="3309656" cy="220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EE507A22-4B85-467B-A50D-05E80180C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46002"/>
            <a:ext cx="3309656" cy="220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29439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43</TotalTime>
  <Words>29</Words>
  <Application>Microsoft Macintosh PowerPoint</Application>
  <PresentationFormat>Diavoorstelling (16:9)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20</cp:revision>
  <cp:lastPrinted>2015-12-21T14:09:09Z</cp:lastPrinted>
  <dcterms:created xsi:type="dcterms:W3CDTF">2018-03-27T12:55:34Z</dcterms:created>
  <dcterms:modified xsi:type="dcterms:W3CDTF">2019-10-16T09:45:13Z</dcterms:modified>
</cp:coreProperties>
</file>