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Zachtgekookt ei</a:t>
            </a:r>
            <a:endParaRPr lang="nl-BE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een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ei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een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gaatje</a:t>
            </a:r>
            <a:r>
              <a:rPr lang="en-US" altLang="nl-BE" sz="2200" dirty="0"/>
              <a:t> in het </a:t>
            </a:r>
            <a:r>
              <a:rPr lang="en-US" altLang="nl-BE" sz="2200" dirty="0" err="1"/>
              <a:t>ei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water in </a:t>
            </a:r>
            <a:r>
              <a:rPr lang="en-US" altLang="nl-BE" sz="2200" dirty="0" err="1"/>
              <a:t>een</a:t>
            </a:r>
            <a:r>
              <a:rPr lang="en-US" altLang="nl-BE" sz="2200" dirty="0"/>
              <a:t> pan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het water </a:t>
            </a:r>
            <a:r>
              <a:rPr lang="en-US" altLang="nl-BE" sz="2200" dirty="0" err="1"/>
              <a:t>aan</a:t>
            </a:r>
            <a:r>
              <a:rPr lang="en-US" altLang="nl-BE" sz="2200" dirty="0"/>
              <a:t> de kook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/>
              <a:t>het </a:t>
            </a:r>
            <a:r>
              <a:rPr lang="en-US" altLang="nl-BE" sz="2200" dirty="0" err="1"/>
              <a:t>ei</a:t>
            </a:r>
            <a:r>
              <a:rPr lang="en-US" altLang="nl-BE" sz="2200" dirty="0"/>
              <a:t> in het </a:t>
            </a:r>
            <a:r>
              <a:rPr lang="en-US" altLang="nl-BE" sz="2200" dirty="0" err="1" smtClean="0"/>
              <a:t>kokende</a:t>
            </a:r>
            <a:r>
              <a:rPr lang="en-US" altLang="nl-BE" sz="2200" dirty="0" smtClean="0"/>
              <a:t> </a:t>
            </a:r>
            <a:r>
              <a:rPr lang="en-US" altLang="nl-BE" sz="2200" dirty="0"/>
              <a:t>water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 smtClean="0"/>
              <a:t>vijf</a:t>
            </a:r>
            <a:r>
              <a:rPr lang="en-US" altLang="nl-BE" sz="2200" dirty="0" smtClean="0"/>
              <a:t> </a:t>
            </a:r>
            <a:r>
              <a:rPr lang="en-US" altLang="nl-BE" sz="2200" dirty="0" err="1"/>
              <a:t>minuten</a:t>
            </a:r>
            <a:r>
              <a:rPr lang="en-US" altLang="nl-BE" sz="2200" dirty="0"/>
              <a:t> </a:t>
            </a:r>
            <a:r>
              <a:rPr lang="en-US" altLang="nl-BE" sz="2200" dirty="0" err="1"/>
              <a:t>koken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en-US" altLang="nl-BE" sz="2200" dirty="0" err="1"/>
              <a:t>smakelijk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DC5B911-FFA8-4124-80A0-92310E0B2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34" y="506437"/>
            <a:ext cx="2481844" cy="37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DC5B911-FFA8-4124-80A0-92310E0B2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34" y="506437"/>
            <a:ext cx="2481844" cy="37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619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33</TotalTime>
  <Words>28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20</cp:revision>
  <cp:lastPrinted>2015-12-21T14:09:09Z</cp:lastPrinted>
  <dcterms:created xsi:type="dcterms:W3CDTF">2018-03-27T12:55:34Z</dcterms:created>
  <dcterms:modified xsi:type="dcterms:W3CDTF">2019-10-16T09:48:36Z</dcterms:modified>
</cp:coreProperties>
</file>