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Tips om goed te slapen!</a:t>
            </a:r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warme</a:t>
            </a:r>
            <a:r>
              <a:rPr lang="en-US" altLang="nl-BE" sz="2200" dirty="0"/>
              <a:t> </a:t>
            </a:r>
            <a:r>
              <a:rPr lang="en-US" altLang="nl-BE" sz="2200" dirty="0" err="1"/>
              <a:t>melk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rustige</a:t>
            </a:r>
            <a:r>
              <a:rPr lang="en-US" altLang="nl-BE" sz="2200" dirty="0"/>
              <a:t> </a:t>
            </a:r>
            <a:r>
              <a:rPr lang="en-US" altLang="nl-BE" sz="2200" dirty="0" err="1"/>
              <a:t>muziek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een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romantisch</a:t>
            </a:r>
            <a:r>
              <a:rPr lang="en-US" altLang="nl-BE" sz="2200" dirty="0"/>
              <a:t> </a:t>
            </a:r>
            <a:r>
              <a:rPr lang="en-US" altLang="nl-BE" sz="2200" dirty="0" err="1"/>
              <a:t>boek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een</a:t>
            </a:r>
            <a:r>
              <a:rPr lang="en-US" altLang="nl-BE" sz="2200" dirty="0"/>
              <a:t> half </a:t>
            </a:r>
            <a:r>
              <a:rPr lang="en-US" altLang="nl-BE" sz="2200" dirty="0" err="1"/>
              <a:t>uurtje</a:t>
            </a:r>
            <a:r>
              <a:rPr lang="en-US" altLang="nl-BE" sz="2200" dirty="0"/>
              <a:t> </a:t>
            </a:r>
            <a:r>
              <a:rPr lang="en-US" altLang="nl-BE" sz="2200" dirty="0" err="1"/>
              <a:t>wandelen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een</a:t>
            </a:r>
            <a:r>
              <a:rPr lang="en-US" altLang="nl-BE" sz="2200" dirty="0"/>
              <a:t> bad </a:t>
            </a:r>
            <a:r>
              <a:rPr lang="en-US" altLang="nl-BE" sz="2200" dirty="0" err="1"/>
              <a:t>voor</a:t>
            </a:r>
            <a:r>
              <a:rPr lang="en-US" altLang="nl-BE" sz="2200" dirty="0"/>
              <a:t> je </a:t>
            </a:r>
            <a:r>
              <a:rPr lang="en-US" altLang="nl-BE" sz="2200" dirty="0" err="1"/>
              <a:t>gaat</a:t>
            </a:r>
            <a:r>
              <a:rPr lang="en-US" altLang="nl-BE" sz="2200" dirty="0"/>
              <a:t> </a:t>
            </a:r>
            <a:r>
              <a:rPr lang="en-US" altLang="nl-BE" sz="2200" dirty="0" err="1"/>
              <a:t>slapen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4F1D82C-C33D-4646-A033-D9AA9B7E6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1606"/>
            <a:ext cx="356437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4F1D82C-C33D-4646-A033-D9AA9B7E6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1606"/>
            <a:ext cx="356437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4186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28</TotalTime>
  <Words>23</Words>
  <Application>Microsoft Macintosh PowerPoint</Application>
  <PresentationFormat>Diavoorstelling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18</cp:revision>
  <cp:lastPrinted>2015-12-21T14:09:09Z</cp:lastPrinted>
  <dcterms:created xsi:type="dcterms:W3CDTF">2018-03-27T12:55:34Z</dcterms:created>
  <dcterms:modified xsi:type="dcterms:W3CDTF">2019-10-16T09:49:25Z</dcterms:modified>
</cp:coreProperties>
</file>