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42004" y="2212037"/>
            <a:ext cx="4698212" cy="29642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Dit is </a:t>
            </a:r>
            <a:r>
              <a:rPr lang="nl-BE" altLang="nl-BE" sz="2200" b="1" dirty="0" smtClean="0"/>
              <a:t>Dave</a:t>
            </a:r>
            <a:r>
              <a:rPr lang="nl-BE" altLang="nl-BE" sz="2200" dirty="0" smtClean="0"/>
              <a:t>.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 smtClean="0"/>
              <a:t>Dave is </a:t>
            </a:r>
            <a:r>
              <a:rPr lang="en-US" altLang="nl-BE" sz="2000" dirty="0" err="1"/>
              <a:t>een</a:t>
            </a:r>
            <a:r>
              <a:rPr lang="en-US" altLang="nl-BE" sz="2000" dirty="0"/>
              <a:t> </a:t>
            </a:r>
            <a:r>
              <a:rPr lang="en-US" altLang="nl-BE" sz="2000" dirty="0" err="1"/>
              <a:t>jongen</a:t>
            </a:r>
            <a:r>
              <a:rPr lang="en-US" altLang="nl-BE" sz="2000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/>
              <a:t>De </a:t>
            </a:r>
            <a:r>
              <a:rPr lang="en-US" altLang="nl-BE" sz="2000" dirty="0" err="1"/>
              <a:t>ogen</a:t>
            </a:r>
            <a:r>
              <a:rPr lang="en-US" altLang="nl-BE" sz="2000" dirty="0"/>
              <a:t> van </a:t>
            </a:r>
            <a:r>
              <a:rPr lang="en-US" altLang="nl-BE" sz="2000" dirty="0" smtClean="0"/>
              <a:t>Dave </a:t>
            </a:r>
            <a:r>
              <a:rPr lang="en-US" altLang="nl-BE" sz="2000" dirty="0" err="1" smtClean="0"/>
              <a:t>zijn</a:t>
            </a:r>
            <a:r>
              <a:rPr lang="en-US" altLang="nl-BE" sz="2000" dirty="0" smtClean="0"/>
              <a:t> </a:t>
            </a:r>
            <a:r>
              <a:rPr lang="en-US" altLang="nl-BE" sz="2000" dirty="0" err="1"/>
              <a:t>grijs</a:t>
            </a:r>
            <a:r>
              <a:rPr lang="en-US" altLang="nl-BE" sz="2000" dirty="0"/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 err="1"/>
              <a:t>Zijn</a:t>
            </a:r>
            <a:r>
              <a:rPr lang="en-US" altLang="nl-BE" sz="2000" dirty="0"/>
              <a:t> T-shirt is </a:t>
            </a:r>
            <a:r>
              <a:rPr lang="en-US" altLang="nl-BE" sz="2000" dirty="0" err="1"/>
              <a:t>groen</a:t>
            </a:r>
            <a:r>
              <a:rPr lang="en-US" altLang="nl-BE" sz="2000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 err="1"/>
              <a:t>Hij</a:t>
            </a:r>
            <a:r>
              <a:rPr lang="en-US" altLang="nl-BE" sz="2000" dirty="0"/>
              <a:t> </a:t>
            </a:r>
            <a:r>
              <a:rPr lang="en-US" altLang="nl-BE" sz="2000" dirty="0" err="1"/>
              <a:t>draagt</a:t>
            </a:r>
            <a:r>
              <a:rPr lang="en-US" altLang="nl-BE" sz="2000" dirty="0"/>
              <a:t> </a:t>
            </a:r>
            <a:r>
              <a:rPr lang="en-US" altLang="nl-BE" sz="2000" dirty="0" err="1"/>
              <a:t>een</a:t>
            </a:r>
            <a:r>
              <a:rPr lang="en-US" altLang="nl-BE" sz="2000" dirty="0"/>
              <a:t> </a:t>
            </a:r>
            <a:r>
              <a:rPr lang="en-US" altLang="nl-BE" sz="2000" dirty="0" err="1"/>
              <a:t>lange</a:t>
            </a:r>
            <a:r>
              <a:rPr lang="en-US" altLang="nl-BE" sz="2000" dirty="0"/>
              <a:t> </a:t>
            </a:r>
            <a:r>
              <a:rPr lang="en-US" altLang="nl-BE" sz="2000" dirty="0" err="1"/>
              <a:t>broek</a:t>
            </a:r>
            <a:r>
              <a:rPr lang="en-US" altLang="nl-BE" sz="2000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 err="1"/>
              <a:t>Hij</a:t>
            </a:r>
            <a:r>
              <a:rPr lang="en-US" altLang="nl-BE" sz="2000" dirty="0"/>
              <a:t> </a:t>
            </a:r>
            <a:r>
              <a:rPr lang="en-US" altLang="nl-BE" sz="2000" dirty="0" err="1"/>
              <a:t>draagt</a:t>
            </a:r>
            <a:r>
              <a:rPr lang="en-US" altLang="nl-BE" sz="2000" dirty="0"/>
              <a:t> </a:t>
            </a:r>
            <a:r>
              <a:rPr lang="en-US" altLang="nl-BE" sz="2000" dirty="0" err="1"/>
              <a:t>zwarte</a:t>
            </a:r>
            <a:r>
              <a:rPr lang="en-US" altLang="nl-BE" sz="2000" dirty="0"/>
              <a:t> </a:t>
            </a:r>
            <a:r>
              <a:rPr lang="en-US" altLang="nl-BE" sz="2000" dirty="0" err="1"/>
              <a:t>sportschoenen</a:t>
            </a:r>
            <a:r>
              <a:rPr lang="en-US" altLang="nl-BE" sz="2000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 err="1"/>
              <a:t>Zijn</a:t>
            </a:r>
            <a:r>
              <a:rPr lang="en-US" altLang="nl-BE" sz="2000" dirty="0"/>
              <a:t> </a:t>
            </a:r>
            <a:r>
              <a:rPr lang="en-US" altLang="nl-BE" sz="2000" dirty="0" err="1"/>
              <a:t>rugzak</a:t>
            </a:r>
            <a:r>
              <a:rPr lang="en-US" altLang="nl-BE" sz="2000" dirty="0"/>
              <a:t> </a:t>
            </a:r>
            <a:r>
              <a:rPr lang="en-US" altLang="nl-BE" sz="2000" dirty="0" err="1"/>
              <a:t>hangt</a:t>
            </a:r>
            <a:r>
              <a:rPr lang="en-US" altLang="nl-BE" sz="2000" dirty="0"/>
              <a:t> op </a:t>
            </a:r>
            <a:r>
              <a:rPr lang="en-US" altLang="nl-BE" sz="2000" dirty="0" err="1"/>
              <a:t>zijn</a:t>
            </a:r>
            <a:r>
              <a:rPr lang="en-US" altLang="nl-BE" sz="2000" dirty="0"/>
              <a:t> rug.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0B2F859-9EF4-470B-8CE8-2C8975B69AFA}"/>
              </a:ext>
            </a:extLst>
          </p:cNvPr>
          <p:cNvSpPr txBox="1">
            <a:spLocks/>
          </p:cNvSpPr>
          <p:nvPr/>
        </p:nvSpPr>
        <p:spPr>
          <a:xfrm>
            <a:off x="5530428" y="2212036"/>
            <a:ext cx="2871286" cy="136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Dit is </a:t>
            </a:r>
            <a:r>
              <a:rPr lang="nl-BE" altLang="nl-BE" sz="2200" b="1" dirty="0" smtClean="0"/>
              <a:t>Janneke</a:t>
            </a:r>
            <a:r>
              <a:rPr lang="nl-BE" altLang="nl-BE" sz="2200" dirty="0" smtClean="0"/>
              <a:t>.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DDC7D4C-A3EB-444C-BBD0-D6773DC3E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3" t="3562" r="15299" b="3562"/>
          <a:stretch/>
        </p:blipFill>
        <p:spPr>
          <a:xfrm>
            <a:off x="958082" y="105850"/>
            <a:ext cx="976226" cy="21061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F72B1C36-630B-4837-AE3D-58A1913DE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7" r="23314"/>
          <a:stretch/>
        </p:blipFill>
        <p:spPr>
          <a:xfrm>
            <a:off x="5240216" y="141449"/>
            <a:ext cx="1821766" cy="19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8699" y="2212037"/>
            <a:ext cx="4698212" cy="29515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olidFill>
                  <a:schemeClr val="bg1"/>
                </a:solidFill>
              </a:rPr>
              <a:t>Dit is </a:t>
            </a:r>
            <a:r>
              <a:rPr lang="nl-BE" altLang="nl-BE" sz="2200" b="1" dirty="0" smtClean="0"/>
              <a:t>Dave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0B2F859-9EF4-470B-8CE8-2C8975B69AFA}"/>
              </a:ext>
            </a:extLst>
          </p:cNvPr>
          <p:cNvSpPr txBox="1">
            <a:spLocks/>
          </p:cNvSpPr>
          <p:nvPr/>
        </p:nvSpPr>
        <p:spPr>
          <a:xfrm>
            <a:off x="5240216" y="2212036"/>
            <a:ext cx="2871286" cy="135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olidFill>
                  <a:schemeClr val="bg1"/>
                </a:solidFill>
              </a:rPr>
              <a:t>Dit is </a:t>
            </a:r>
            <a:r>
              <a:rPr lang="nl-BE" altLang="nl-BE" sz="2200" b="1" dirty="0" smtClean="0"/>
              <a:t>Janneke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DDC7D4C-A3EB-444C-BBD0-D6773DC3E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3" t="3562" r="15299" b="3562"/>
          <a:stretch/>
        </p:blipFill>
        <p:spPr>
          <a:xfrm>
            <a:off x="958082" y="105850"/>
            <a:ext cx="976226" cy="21061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F72B1C36-630B-4837-AE3D-58A1913DE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7" r="23314"/>
          <a:stretch/>
        </p:blipFill>
        <p:spPr>
          <a:xfrm>
            <a:off x="5240216" y="141449"/>
            <a:ext cx="1821766" cy="19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6972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37</TotalTime>
  <Words>51</Words>
  <Application>Microsoft Macintosh PowerPoint</Application>
  <PresentationFormat>Diavoorstelling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22</cp:revision>
  <cp:lastPrinted>2015-12-21T14:09:09Z</cp:lastPrinted>
  <dcterms:created xsi:type="dcterms:W3CDTF">2018-03-27T12:55:34Z</dcterms:created>
  <dcterms:modified xsi:type="dcterms:W3CDTF">2019-10-16T09:52:00Z</dcterms:modified>
</cp:coreProperties>
</file>