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16-10-19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92746" y="1970842"/>
            <a:ext cx="8118208" cy="31146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Is het een persoon?							</a:t>
            </a:r>
            <a:r>
              <a:rPr lang="nl-BE" altLang="nl-BE" sz="1800" dirty="0" smtClean="0"/>
              <a:t>Nee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Is het een ding?								</a:t>
            </a:r>
            <a:r>
              <a:rPr lang="nl-BE" altLang="nl-BE" sz="1800" dirty="0" smtClean="0"/>
              <a:t>Ja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Gebruik ik het op school?						</a:t>
            </a:r>
            <a:r>
              <a:rPr lang="nl-BE" altLang="nl-BE" sz="1800" dirty="0" smtClean="0"/>
              <a:t>Nee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Gebruik ik het in de keuken?					</a:t>
            </a:r>
            <a:r>
              <a:rPr lang="nl-BE" altLang="nl-BE" sz="1800" dirty="0" smtClean="0"/>
              <a:t>Nee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Gebruik ik het in de badkamer?					</a:t>
            </a:r>
            <a:r>
              <a:rPr lang="nl-BE" altLang="nl-BE" sz="1800" dirty="0" smtClean="0"/>
              <a:t>Ja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Is het groot?									</a:t>
            </a:r>
            <a:r>
              <a:rPr lang="nl-BE" altLang="nl-BE" sz="1800" dirty="0" smtClean="0"/>
              <a:t>Nee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Gebruik ik het elke dag?						</a:t>
            </a:r>
            <a:r>
              <a:rPr lang="nl-BE" altLang="nl-BE" sz="1800" dirty="0" smtClean="0"/>
              <a:t>Ja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Kan ik er mijn haar mee kammen?				</a:t>
            </a:r>
            <a:r>
              <a:rPr lang="nl-BE" altLang="nl-BE" sz="1800" dirty="0" smtClean="0"/>
              <a:t>Nee</a:t>
            </a:r>
            <a:endParaRPr lang="nl-BE" altLang="nl-BE" sz="18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1800" dirty="0"/>
              <a:t>Is het een tandenborstel?						Ja!</a:t>
            </a:r>
            <a:endParaRPr lang="en-US" altLang="nl-BE" sz="1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1632D24-CA81-494E-8B4A-3008460DC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02" b="13197"/>
          <a:stretch/>
        </p:blipFill>
        <p:spPr>
          <a:xfrm>
            <a:off x="392746" y="309489"/>
            <a:ext cx="2441894" cy="11043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223EBE5C-4CD3-48C8-8693-A797B77F1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5" b="2864"/>
          <a:stretch/>
        </p:blipFill>
        <p:spPr>
          <a:xfrm rot="16200000">
            <a:off x="3553773" y="161778"/>
            <a:ext cx="1319506" cy="18653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312B6F58-EA1F-48C2-82BE-362A8A357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99246" y="161778"/>
            <a:ext cx="1314814" cy="19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E1632D24-CA81-494E-8B4A-3008460DC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02" b="13197"/>
          <a:stretch/>
        </p:blipFill>
        <p:spPr>
          <a:xfrm>
            <a:off x="392746" y="309489"/>
            <a:ext cx="2441894" cy="110431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223EBE5C-4CD3-48C8-8693-A797B77F1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45" b="2864"/>
          <a:stretch/>
        </p:blipFill>
        <p:spPr>
          <a:xfrm rot="16200000">
            <a:off x="3553773" y="161778"/>
            <a:ext cx="1319506" cy="18653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312B6F58-EA1F-48C2-82BE-362A8A357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099246" y="161778"/>
            <a:ext cx="1314814" cy="197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71338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41</TotalTime>
  <Words>5</Words>
  <Application>Microsoft Macintosh PowerPoint</Application>
  <PresentationFormat>Diavoorstelling (16:9)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23</cp:revision>
  <cp:lastPrinted>2015-12-21T14:09:09Z</cp:lastPrinted>
  <dcterms:created xsi:type="dcterms:W3CDTF">2018-03-27T12:55:34Z</dcterms:created>
  <dcterms:modified xsi:type="dcterms:W3CDTF">2019-10-16T09:52:59Z</dcterms:modified>
</cp:coreProperties>
</file>